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5DDF-84A5-434A-B9A2-719BBC7863D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F8EA-CCD9-4C0A-87DE-4CC8CF447B81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1 ภาพเปิดบท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2 หัวข้อเปรียบเทียบ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3 วัตถุประสงค์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4 รายได้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5 หุ้น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6 การออกเสีย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7 แบ่งกำไร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นำเสนอทางหน้าจอ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Pranom</dc:creator>
  <cp:lastModifiedBy>Pranom</cp:lastModifiedBy>
  <cp:revision>2</cp:revision>
  <dcterms:created xsi:type="dcterms:W3CDTF">2015-02-14T15:33:15Z</dcterms:created>
  <dcterms:modified xsi:type="dcterms:W3CDTF">2015-02-14T15:36:11Z</dcterms:modified>
</cp:coreProperties>
</file>