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2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26/10/58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26/10/58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26/10/58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26/10/58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26/10/58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26/10/58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26/10/58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26/10/58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26/10/58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26/10/58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4866-BBEF-4E2C-8A9A-23083C3085ED}" type="datetimeFigureOut">
              <a:rPr lang="th-TH" smtClean="0"/>
              <a:pPr/>
              <a:t>26/10/58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04866-BBEF-4E2C-8A9A-23083C3085ED}" type="datetimeFigureOut">
              <a:rPr lang="th-TH" smtClean="0"/>
              <a:pPr/>
              <a:t>26/10/58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FFCC-C3BC-4884-BC84-AA89076A7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1 ภาพเปิดบท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0 ช่วยเหลือกัน แก้ไ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1 เสียสละ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2 ร่วมมือกัน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3 ซื่อตรงต่อกติกา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4 มีเมตตา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5 เพิ่มลดอดออม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6 เป้าหมาย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2 อุดมการณ์คืออะไร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4 ช่วยตัวเอง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5 ขยัน แก้ไ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6 ประหยัด แก้ไ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7 พัฒนาตน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8 อบายมุ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9 ผลจากช่วยตนเอง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นำเสนอทางหน้าจอ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Pranom</dc:creator>
  <cp:lastModifiedBy>555</cp:lastModifiedBy>
  <cp:revision>3</cp:revision>
  <dcterms:created xsi:type="dcterms:W3CDTF">2015-02-14T14:28:10Z</dcterms:created>
  <dcterms:modified xsi:type="dcterms:W3CDTF">2015-10-26T11:25:14Z</dcterms:modified>
</cp:coreProperties>
</file>