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1FC6-FEAA-467D-A2E2-B10B981DC68C}" type="datetimeFigureOut">
              <a:rPr lang="th-TH" smtClean="0"/>
              <a:t>14/02/58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3190C-462C-49AF-87BD-39D8C52784B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01 ภาพเปิดบท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"/>
            <a:ext cx="9144000" cy="68571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Pranom</dc:creator>
  <cp:lastModifiedBy>Pranom</cp:lastModifiedBy>
  <cp:revision>2</cp:revision>
  <dcterms:created xsi:type="dcterms:W3CDTF">2015-02-14T15:43:12Z</dcterms:created>
  <dcterms:modified xsi:type="dcterms:W3CDTF">2015-02-14T15:47:25Z</dcterms:modified>
</cp:coreProperties>
</file>