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E417-EC6B-4C38-ACE3-7A2323764778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63F5-C5DC-40F4-93CD-E9CE1ABE0E2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ความหมายคุณค่า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3 เป็นพื้นฐา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4 ความเชื่อ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นำเสนอทางหน้าจอ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Pranom</cp:lastModifiedBy>
  <cp:revision>1</cp:revision>
  <dcterms:created xsi:type="dcterms:W3CDTF">2015-02-14T15:07:04Z</dcterms:created>
  <dcterms:modified xsi:type="dcterms:W3CDTF">2015-02-14T15:09:26Z</dcterms:modified>
</cp:coreProperties>
</file>